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0" r:id="rId2"/>
  </p:sldMasterIdLst>
  <p:sldIdLst>
    <p:sldId id="256" r:id="rId3"/>
    <p:sldId id="257" r:id="rId4"/>
    <p:sldId id="263" r:id="rId5"/>
    <p:sldId id="258" r:id="rId6"/>
    <p:sldId id="259" r:id="rId7"/>
    <p:sldId id="262" r:id="rId8"/>
    <p:sldId id="260" r:id="rId9"/>
    <p:sldId id="26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7/16/2026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7/16/2026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7/16/2026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7/16/2026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7/16/2026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7/16/2026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7/16/2026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7/16/2026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7/16/2026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7/16/2026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7/16/2026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8E467-78D7-433D-8468-DB5788FF3A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33A383-D7DC-4359-A539-CCBC26F310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ADABD-4728-488D-BF7A-50A74DEA0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  <a:t>7/16/2026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147664-2ED8-4197-9419-CE1AECD63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F57E3-21F2-40C4-B9F0-1DBE343E5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029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33703-572F-427F-9E0A-869A79303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FCC14-CDA6-4F39-9400-152A0EFAC4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813E71-756B-4035-9BF1-4120ED786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7/16/2026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11C8-D24F-4481-A055-1E5C93AAC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A2A895-2A07-4DA4-953F-37261F2F3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9739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51A60-6D57-429A-9D46-444AEA81C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20A9DD-7DCE-4BD7-BEA0-15BE7BA6D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17320-E905-413E-829A-0FF63914B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7/16/2026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28FF5A-CAD4-44A0-9890-4130AFB9C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6433B-70EA-4935-9D3A-530377F66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7192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971F5-4956-460B-8D37-6E78C317B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7E76C0-8AF2-403E-97D8-27EE7AB79C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F67DDF-D14D-4072-81AF-B7742DBE20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9E2F83-3CDC-4DED-A0BB-BD9F17839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7/16/2026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137686-561E-42F1-A3B2-612631BF4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15E54C-2B5D-4265-B6C1-90AF2FDFE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938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7AEC2-BF09-4B4B-880F-ADBF73B24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3A6825-F625-492B-AC3A-2A05170E21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55C5D5-01B6-4F0A-9214-FC4D10D307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04B1C1-13C8-4344-9573-8C577AF351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C9DD5-6C65-41C4-B566-09C58A365C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75139B-A678-4843-A4F8-7A420247D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7/16/2026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7AB57F-3AA7-40B7-A7B8-84CB1C831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1E9FAA-F611-405A-9E67-CFA24C32F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3059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4F254-4C9B-482E-B402-408EDF090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9FD357-EF4F-4B3A-AB9D-7433821E5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7/16/2026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E45C4A-C9F7-4797-86D9-633658051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21C155-FDEE-4792-B6FF-FE2ECB24D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1368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9C76E5-01D4-4E34-AC1A-B272D0C98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7/16/2026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96419B-92F0-4C4C-A023-DF24F9D95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C74538-987C-450E-A80E-70700E0B2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566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DA606-B1AC-491A-A110-441F3E975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7394E-F71C-4255-90EB-7FA90C896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14669E-9BD3-47C1-96C9-AAF589BB16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5E27E8-95EC-414C-842E-672EF68B1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7/16/2026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91E1C5-0BF5-4B68-AE00-D6090E044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E13E38-DB85-48F6-842F-36794D789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3002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22BB3-8678-473B-AA4D-B90EEF2A7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4C5F45-3CA4-41C2-A072-E74F7E4B5C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50215-2A47-4D0C-A372-FE53408D1C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28AC7F-246B-4B58-A590-FFEDA5274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7/16/2026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B92153-FD67-4BCE-ACEF-3B0E5900E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D6ED8F-5055-4562-8901-B360E490A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08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BAAFC-D5B9-4763-956D-B76BC1381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B6FA64-BB59-4A93-9770-7516893CDD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E2913-3C98-4710-B2D1-ED6FDE163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7/16/2026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B413B-AAC0-4115-8F7F-475C0CD8D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F96A0E-E71D-4639-90B0-8FB59DD49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7961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5FD799-C32A-4867-941C-9410636480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DA61E4-B31F-4F4B-9C68-6E8CC069E1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02F0AA-8340-4884-A454-4E08F3EB9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7/16/2026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16282-CD3E-4651-81F8-A0A2A0FEF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971B5B-747E-4D0E-B649-8AC8B82C3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771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7/16/2026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8FF731-2E03-4A46-99B5-2EC6E6DFB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1739BE-50CD-480F-BD36-4CE4F3EAF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E1311A-2340-4670-87E0-99903421D7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C1C18-307B-4F68-A007-B5B542270E8D}" type="datetimeFigureOut">
              <a:rPr lang="en-US" smtClean="0"/>
              <a:t>7/16/2026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69CCCA-5A17-43FD-AC6D-9937CA4991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5F8BA8-7AA1-4BF5-87A7-7BEB03E1F5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199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CFA53-9A7B-4BD6-932B-49B1EA91B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31093" y="2543040"/>
            <a:ext cx="6313953" cy="2992994"/>
          </a:xfrm>
        </p:spPr>
        <p:txBody>
          <a:bodyPr>
            <a:noAutofit/>
          </a:bodyPr>
          <a:lstStyle/>
          <a:p>
            <a:pPr algn="l"/>
            <a:r>
              <a:rPr lang="en-GB" sz="11300" b="1" dirty="0">
                <a:solidFill>
                  <a:srgbClr val="002060"/>
                </a:solidFill>
                <a:latin typeface="Berlin Sans FB Demi" panose="020E0802020502020306" pitchFamily="34" charset="0"/>
              </a:rPr>
              <a:t>GENTLE BUSH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4050B9-6F25-48A4-BBA0-CC3B7F6EF8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82869" y="1341420"/>
            <a:ext cx="3297003" cy="1568268"/>
          </a:xfrm>
        </p:spPr>
        <p:txBody>
          <a:bodyPr>
            <a:normAutofit/>
          </a:bodyPr>
          <a:lstStyle/>
          <a:p>
            <a:r>
              <a:rPr lang="en-GB" sz="8800" b="1" dirty="0">
                <a:solidFill>
                  <a:srgbClr val="002060"/>
                </a:solidFill>
              </a:rPr>
              <a:t>MC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89FB69-7CE3-4A49-9B9F-832E7756FF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732"/>
          <a:stretch/>
        </p:blipFill>
        <p:spPr>
          <a:xfrm>
            <a:off x="0" y="-1"/>
            <a:ext cx="5357600" cy="6845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67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A3490-E82A-4C56-A70D-DAC3E70A9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006" y="808056"/>
            <a:ext cx="9720133" cy="1077229"/>
          </a:xfrm>
        </p:spPr>
        <p:txBody>
          <a:bodyPr>
            <a:noAutofit/>
          </a:bodyPr>
          <a:lstStyle/>
          <a:p>
            <a:r>
              <a:rPr lang="en-GB" sz="6000" b="1" dirty="0"/>
              <a:t>Gentle Bush</a:t>
            </a:r>
            <a:r>
              <a:rPr lang="en-GB" sz="6000" dirty="0"/>
              <a:t> is a highly versatile stand-up comedian, entertainer, and Master of Ceremonies (MC) and content creator proudly hailing from Rivers State, Nigeria. </a:t>
            </a:r>
          </a:p>
        </p:txBody>
      </p:sp>
    </p:spTree>
    <p:extLst>
      <p:ext uri="{BB962C8B-B14F-4D97-AF65-F5344CB8AC3E}">
        <p14:creationId xmlns:p14="http://schemas.microsoft.com/office/powerpoint/2010/main" val="316103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A1671-7CD4-43B3-AA2E-48F633A9C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252" y="576237"/>
            <a:ext cx="9320888" cy="1077229"/>
          </a:xfrm>
        </p:spPr>
        <p:txBody>
          <a:bodyPr>
            <a:noAutofit/>
          </a:bodyPr>
          <a:lstStyle/>
          <a:p>
            <a:pPr algn="l"/>
            <a:r>
              <a:rPr lang="en-GB" sz="6000" dirty="0"/>
              <a:t>A renowned Biology Teacher and a seasoned Motivational speaker, he is a </a:t>
            </a:r>
            <a:r>
              <a:rPr lang="en-GB" sz="6000" i="1" dirty="0"/>
              <a:t>two-time</a:t>
            </a:r>
            <a:r>
              <a:rPr lang="en-GB" sz="6000" dirty="0"/>
              <a:t> winner of the award of </a:t>
            </a:r>
            <a:r>
              <a:rPr lang="en-GB" sz="6000" b="1" dirty="0"/>
              <a:t>“Comedian Of The Year”</a:t>
            </a:r>
            <a:r>
              <a:rPr lang="en-GB" sz="6000" dirty="0"/>
              <a:t> in </a:t>
            </a:r>
            <a:r>
              <a:rPr lang="en-GB" sz="6000" dirty="0" err="1"/>
              <a:t>Orashi</a:t>
            </a:r>
            <a:r>
              <a:rPr lang="en-GB" sz="6000" dirty="0"/>
              <a:t> Region of Rivers State.</a:t>
            </a:r>
          </a:p>
        </p:txBody>
      </p:sp>
    </p:spTree>
    <p:extLst>
      <p:ext uri="{BB962C8B-B14F-4D97-AF65-F5344CB8AC3E}">
        <p14:creationId xmlns:p14="http://schemas.microsoft.com/office/powerpoint/2010/main" val="2612009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787B1-2B1C-4E3F-9F50-885E6D538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798" y="370174"/>
            <a:ext cx="9694376" cy="1077229"/>
          </a:xfrm>
        </p:spPr>
        <p:txBody>
          <a:bodyPr>
            <a:noAutofit/>
          </a:bodyPr>
          <a:lstStyle/>
          <a:p>
            <a:r>
              <a:rPr lang="en-GB" sz="5400" b="1" dirty="0"/>
              <a:t>Known for his unique blend of witty observations, relatable local </a:t>
            </a:r>
            <a:r>
              <a:rPr lang="en-GB" sz="5400" b="1" dirty="0" err="1"/>
              <a:t>humor</a:t>
            </a:r>
            <a:r>
              <a:rPr lang="en-GB" sz="5400" b="1" dirty="0"/>
              <a:t>, and sharp crowd engagement, he has established himself as a go-to entertainer for corporate events, weddings, and comedy shows alike.</a:t>
            </a:r>
            <a:br>
              <a:rPr lang="en-GB" sz="5400" b="1" dirty="0"/>
            </a:br>
            <a:endParaRPr lang="en-GB" sz="5400" b="1" dirty="0"/>
          </a:p>
        </p:txBody>
      </p:sp>
    </p:spTree>
    <p:extLst>
      <p:ext uri="{BB962C8B-B14F-4D97-AF65-F5344CB8AC3E}">
        <p14:creationId xmlns:p14="http://schemas.microsoft.com/office/powerpoint/2010/main" val="405763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14305-37AF-48F0-A036-1C036E727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56" y="769420"/>
            <a:ext cx="9578466" cy="1077229"/>
          </a:xfrm>
        </p:spPr>
        <p:txBody>
          <a:bodyPr>
            <a:noAutofit/>
          </a:bodyPr>
          <a:lstStyle/>
          <a:p>
            <a:pPr algn="l"/>
            <a:r>
              <a:rPr lang="en-GB" sz="5400" b="1" dirty="0"/>
              <a:t>Coming from a region famed for producing some of Nigeria’s finest comedic minds, Gentle Bush carries the rich storytelling tradition of Rivers State with charisma and style. He is the CEO of </a:t>
            </a:r>
            <a:r>
              <a:rPr lang="en-GB" sz="5400" b="1" dirty="0" err="1">
                <a:solidFill>
                  <a:srgbClr val="00B0F0"/>
                </a:solidFill>
              </a:rPr>
              <a:t>Laf</a:t>
            </a:r>
            <a:r>
              <a:rPr lang="en-GB" sz="5400" b="1" dirty="0">
                <a:solidFill>
                  <a:srgbClr val="00B0F0"/>
                </a:solidFill>
              </a:rPr>
              <a:t>-ta-</a:t>
            </a:r>
            <a:r>
              <a:rPr lang="en-GB" sz="5400" b="1" dirty="0" err="1">
                <a:solidFill>
                  <a:srgbClr val="00B0F0"/>
                </a:solidFill>
              </a:rPr>
              <a:t>lity</a:t>
            </a:r>
            <a:r>
              <a:rPr lang="en-GB" sz="54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665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CF940-392B-43A0-8E7C-B3C38DA3A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952" y="759855"/>
            <a:ext cx="9878095" cy="1434524"/>
          </a:xfrm>
        </p:spPr>
        <p:txBody>
          <a:bodyPr>
            <a:noAutofit/>
          </a:bodyPr>
          <a:lstStyle/>
          <a:p>
            <a:r>
              <a:rPr lang="en-GB" sz="5400" b="1" dirty="0"/>
              <a:t>Gentle bush </a:t>
            </a:r>
            <a:r>
              <a:rPr lang="en-GB" sz="5400" dirty="0"/>
              <a:t>holds a bachelor’s degree in Biology from the University Of Nigeria, </a:t>
            </a:r>
            <a:r>
              <a:rPr lang="en-GB" sz="5400" dirty="0" err="1"/>
              <a:t>Nssuka</a:t>
            </a:r>
            <a:r>
              <a:rPr lang="en-GB" sz="5400" dirty="0"/>
              <a:t>, a Christian, a husband and a proud father of 3. He is an event consultant, planner, &amp; manager.  </a:t>
            </a:r>
          </a:p>
        </p:txBody>
      </p:sp>
    </p:spTree>
    <p:extLst>
      <p:ext uri="{BB962C8B-B14F-4D97-AF65-F5344CB8AC3E}">
        <p14:creationId xmlns:p14="http://schemas.microsoft.com/office/powerpoint/2010/main" val="787293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9CAD8-EFB9-4E53-92DE-9AFA587BB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2546" y="421691"/>
            <a:ext cx="9326908" cy="1077229"/>
          </a:xfrm>
        </p:spPr>
        <p:txBody>
          <a:bodyPr>
            <a:noAutofit/>
          </a:bodyPr>
          <a:lstStyle/>
          <a:p>
            <a:pPr algn="l"/>
            <a:r>
              <a:rPr lang="en-GB" sz="5400" b="1" dirty="0"/>
              <a:t>Whether he is hosting a high-profile event or cracking ribs on a stand-up stage, his clean, engaging, and dynamic style guarantees an unforgettable experience for any audience.</a:t>
            </a:r>
            <a:br>
              <a:rPr lang="en-GB" sz="5400" b="1" dirty="0"/>
            </a:br>
            <a:endParaRPr lang="en-GB" sz="5400" b="1" dirty="0"/>
          </a:p>
        </p:txBody>
      </p:sp>
    </p:spTree>
    <p:extLst>
      <p:ext uri="{BB962C8B-B14F-4D97-AF65-F5344CB8AC3E}">
        <p14:creationId xmlns:p14="http://schemas.microsoft.com/office/powerpoint/2010/main" val="3590869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9F76E-2486-4B53-9E21-D70199198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9104" y="460327"/>
            <a:ext cx="8676945" cy="1077229"/>
          </a:xfrm>
        </p:spPr>
        <p:txBody>
          <a:bodyPr>
            <a:noAutofit/>
          </a:bodyPr>
          <a:lstStyle/>
          <a:p>
            <a:r>
              <a:rPr lang="en-GB" sz="5400" dirty="0"/>
              <a:t>LADIES AND GENTLEMEN,</a:t>
            </a:r>
            <a:br>
              <a:rPr lang="en-GB" sz="5400" dirty="0"/>
            </a:br>
            <a:r>
              <a:rPr lang="en-GB" sz="11500" dirty="0"/>
              <a:t>MC </a:t>
            </a:r>
            <a:r>
              <a:rPr lang="en-GB" sz="11500" b="1" dirty="0"/>
              <a:t>GENTLE BUSH</a:t>
            </a:r>
            <a:endParaRPr lang="en-GB" sz="5400" b="1" dirty="0"/>
          </a:p>
        </p:txBody>
      </p:sp>
    </p:spTree>
    <p:extLst>
      <p:ext uri="{BB962C8B-B14F-4D97-AF65-F5344CB8AC3E}">
        <p14:creationId xmlns:p14="http://schemas.microsoft.com/office/powerpoint/2010/main" val="67253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{12916D9B-1123-4B10-BDF1-0E24268F8FEA}TF37254b02-f5b5-44b0-803d-e6af9466a024d8712c6d-28d3f990fef7</Template>
  <TotalTime>558</TotalTime>
  <Words>216</Words>
  <Application>Microsoft Office PowerPoint</Application>
  <PresentationFormat>Widescreen</PresentationFormat>
  <Paragraphs>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Berlin Sans FB Demi</vt:lpstr>
      <vt:lpstr>Calibri</vt:lpstr>
      <vt:lpstr>Calibri Light</vt:lpstr>
      <vt:lpstr>MS Shell Dlg 2</vt:lpstr>
      <vt:lpstr>Wingdings</vt:lpstr>
      <vt:lpstr>Wingdings 3</vt:lpstr>
      <vt:lpstr>Madison</vt:lpstr>
      <vt:lpstr>Office Theme</vt:lpstr>
      <vt:lpstr>GENTLE BUSH</vt:lpstr>
      <vt:lpstr>Gentle Bush is a highly versatile stand-up comedian, entertainer, and Master of Ceremonies (MC) and content creator proudly hailing from Rivers State, Nigeria. </vt:lpstr>
      <vt:lpstr>A renowned Biology Teacher and a seasoned Motivational speaker, he is a two-time winner of the award of “Comedian Of The Year” in Orashi Region of Rivers State.</vt:lpstr>
      <vt:lpstr>Known for his unique blend of witty observations, relatable local humor, and sharp crowd engagement, he has established himself as a go-to entertainer for corporate events, weddings, and comedy shows alike. </vt:lpstr>
      <vt:lpstr>Coming from a region famed for producing some of Nigeria’s finest comedic minds, Gentle Bush carries the rich storytelling tradition of Rivers State with charisma and style. He is the CEO of Laf-ta-lity </vt:lpstr>
      <vt:lpstr>Gentle bush holds a bachelor’s degree in Biology from the University Of Nigeria, Nssuka, a Christian, a husband and a proud father of 3. He is an event consultant, planner, &amp; manager.  </vt:lpstr>
      <vt:lpstr>Whether he is hosting a high-profile event or cracking ribs on a stand-up stage, his clean, engaging, and dynamic style guarantees an unforgettable experience for any audience. </vt:lpstr>
      <vt:lpstr>LADIES AND GENTLEMEN, MC GENTLE BUSH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GENTLE BUSH</dc:title>
  <dc:creator>Mr Samuel</dc:creator>
  <cp:lastModifiedBy>Mr Samuel</cp:lastModifiedBy>
  <cp:revision>11</cp:revision>
  <dcterms:created xsi:type="dcterms:W3CDTF">2026-07-15T14:08:39Z</dcterms:created>
  <dcterms:modified xsi:type="dcterms:W3CDTF">2026-07-16T10:02:21Z</dcterms:modified>
</cp:coreProperties>
</file>